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0.47257383966244709</c:v>
                </c:pt>
                <c:pt idx="1">
                  <c:v>0.52320675105485248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0.1404255319148936</c:v>
                </c:pt>
                <c:pt idx="1">
                  <c:v>8.5106382978723406E-3</c:v>
                </c:pt>
                <c:pt idx="2">
                  <c:v>1.276595744680851E-2</c:v>
                </c:pt>
                <c:pt idx="3">
                  <c:v>0</c:v>
                </c:pt>
                <c:pt idx="4">
                  <c:v>1.276595744680851E-2</c:v>
                </c:pt>
                <c:pt idx="5">
                  <c:v>0.82553191489361699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6.0096655045413661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1.1617032692885427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0.37182379298932133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0.10366169353518373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1.0822133165738688</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0.10366169353518373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0.37182379298932133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0.4155264093168034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6.0096655045413661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Sheet1!$G$2:$G$5</c:f>
              <c:numCache>
                <c:formatCode>0.0;;</c:formatCode>
                <c:ptCount val="4"/>
                <c:pt idx="0">
                  <c:v>7.5053350642495342</c:v>
                </c:pt>
                <c:pt idx="1">
                  <c:v>0</c:v>
                </c:pt>
                <c:pt idx="2">
                  <c:v>7.2906065734876613</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(79)</c:v>
                </c:pt>
                <c:pt idx="1">
                  <c:v>THE ROYAL LONDON HOSPITAL (-)</c:v>
                </c:pt>
                <c:pt idx="2">
                  <c:v>WHIPPS CROSS UNIVERSITY HOSPITAL (30)</c:v>
                </c:pt>
                <c:pt idx="3">
                  <c:v>NEWHAM GENERAL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2.4946649357504658</c:v>
                </c:pt>
                <c:pt idx="1">
                  <c:v>0</c:v>
                </c:pt>
                <c:pt idx="2">
                  <c:v>2.7093934265123387</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Sheet1!$E$2:$E$5</c:f>
              <c:numCache>
                <c:formatCode>0.0;;</c:formatCode>
                <c:ptCount val="4"/>
                <c:pt idx="0">
                  <c:v>0</c:v>
                </c:pt>
                <c:pt idx="1">
                  <c:v>7.1195476533903026</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Sheet1!$F$2:$F$5</c:f>
              <c:numCache>
                <c:formatCode>0.0;;</c:formatCode>
                <c:ptCount val="4"/>
                <c:pt idx="0">
                  <c:v>7.7739855299078702</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Sheet1!$G$2:$G$5</c:f>
              <c:numCache>
                <c:formatCode>0.0;;</c:formatCode>
                <c:ptCount val="4"/>
                <c:pt idx="0">
                  <c:v>0</c:v>
                </c:pt>
                <c:pt idx="1">
                  <c:v>0</c:v>
                </c:pt>
                <c:pt idx="2">
                  <c:v>8.0256965481541425</c:v>
                </c:pt>
                <c:pt idx="3">
                  <c:v>8.5005733662891618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THE ROYAL LONDON HOSPITAL (55)</c:v>
                </c:pt>
                <c:pt idx="2">
                  <c:v>WHIPPS CROSS UNIVERSITY HOSPITAL (41)</c:v>
                </c:pt>
                <c:pt idx="3">
                  <c:v>NEWHAM GENERAL HOSPITAL (41)</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2.2260144700921298</c:v>
                </c:pt>
                <c:pt idx="1">
                  <c:v>2.8804523466096974</c:v>
                </c:pt>
                <c:pt idx="2">
                  <c:v>1.9743034518458575</c:v>
                </c:pt>
                <c:pt idx="3">
                  <c:v>1.4994266337108382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Sheet1!$E$2:$E$5</c:f>
              <c:numCache>
                <c:formatCode>0.0;;</c:formatCode>
                <c:ptCount val="4"/>
                <c:pt idx="0">
                  <c:v>8.3096546037456438</c:v>
                </c:pt>
                <c:pt idx="1">
                  <c:v>7.7212760963747114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Sheet1!$G$2:$G$5</c:f>
              <c:numCache>
                <c:formatCode>0.0;;</c:formatCode>
                <c:ptCount val="4"/>
                <c:pt idx="0">
                  <c:v>0</c:v>
                </c:pt>
                <c:pt idx="1">
                  <c:v>0</c:v>
                </c:pt>
                <c:pt idx="2">
                  <c:v>8.8270115579887527</c:v>
                </c:pt>
                <c:pt idx="3">
                  <c:v>8.4898093330615421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(174)</c:v>
                </c:pt>
                <c:pt idx="1">
                  <c:v>THE ROYAL LONDON HOSPITAL (60)</c:v>
                </c:pt>
                <c:pt idx="2">
                  <c:v>WHIPPS CROSS UNIVERSITY HOSPITAL (58)</c:v>
                </c:pt>
                <c:pt idx="3">
                  <c:v>NEWHAM GENERAL HOSPITAL (52)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1.6903453962543562</c:v>
                </c:pt>
                <c:pt idx="1">
                  <c:v>2.2787239036252886</c:v>
                </c:pt>
                <c:pt idx="2">
                  <c:v>1.1729884420112473</c:v>
                </c:pt>
                <c:pt idx="3">
                  <c:v>1.5101906669384579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Sheet1!$G$2:$G$5</c:f>
              <c:numCache>
                <c:formatCode>0.0;;</c:formatCode>
                <c:ptCount val="4"/>
                <c:pt idx="0">
                  <c:v>7.4874917372711431</c:v>
                </c:pt>
                <c:pt idx="1">
                  <c:v>7.3050481303746118</c:v>
                </c:pt>
                <c:pt idx="2">
                  <c:v>7.767121413935107</c:v>
                </c:pt>
                <c:pt idx="3">
                  <c:v>7.5923388089745414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THE ROYAL LONDON HOSPITAL (60)</c:v>
                </c:pt>
                <c:pt idx="2">
                  <c:v>WHIPPS CROSS UNIVERSITY HOSPITAL (59)</c:v>
                </c:pt>
                <c:pt idx="3">
                  <c:v>NEWHAM GENERAL HOSPITAL (50)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2.5125082627288569</c:v>
                </c:pt>
                <c:pt idx="1">
                  <c:v>2.6949518696253882</c:v>
                </c:pt>
                <c:pt idx="2">
                  <c:v>2.232878586064893</c:v>
                </c:pt>
                <c:pt idx="3">
                  <c:v>2.4076611910254586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Sheet1!$F$2:$F$5</c:f>
              <c:numCache>
                <c:formatCode>0.0;;</c:formatCode>
                <c:ptCount val="4"/>
                <c:pt idx="0">
                  <c:v>9.0601046657061719</c:v>
                </c:pt>
                <c:pt idx="1">
                  <c:v>8.8517813116918092</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Sheet1!$G$2:$G$5</c:f>
              <c:numCache>
                <c:formatCode>0.0;;</c:formatCode>
                <c:ptCount val="4"/>
                <c:pt idx="0">
                  <c:v>0</c:v>
                </c:pt>
                <c:pt idx="1">
                  <c:v>0</c:v>
                </c:pt>
                <c:pt idx="2">
                  <c:v>9.3514171764223963</c:v>
                </c:pt>
                <c:pt idx="3">
                  <c:v>9.2333972769572199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(82)</c:v>
                </c:pt>
                <c:pt idx="2">
                  <c:v>WHIPPS CROSS UNIVERSITY HOSPITAL (76)</c:v>
                </c:pt>
                <c:pt idx="3">
                  <c:v>NEWHAM GENERAL HOSPITAL (70)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0.9398953342938281</c:v>
                </c:pt>
                <c:pt idx="1">
                  <c:v>1.1482186883081908</c:v>
                </c:pt>
                <c:pt idx="2">
                  <c:v>0.64858282357760366</c:v>
                </c:pt>
                <c:pt idx="3">
                  <c:v>0.7666027230427801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Sheet1!$F$2:$F$5</c:f>
              <c:numCache>
                <c:formatCode>0.0;;</c:formatCode>
                <c:ptCount val="4"/>
                <c:pt idx="0">
                  <c:v>8.7745423764825752</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Sheet1!$G$2:$G$5</c:f>
              <c:numCache>
                <c:formatCode>0.0;;</c:formatCode>
                <c:ptCount val="4"/>
                <c:pt idx="0">
                  <c:v>0</c:v>
                </c:pt>
                <c:pt idx="1">
                  <c:v>8.5235470012595105</c:v>
                </c:pt>
                <c:pt idx="2">
                  <c:v>8.7532986520694767</c:v>
                </c:pt>
                <c:pt idx="3">
                  <c:v>9.3473424611313849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(77)</c:v>
                </c:pt>
                <c:pt idx="3">
                  <c:v>NEWHAM GENERAL HOSPITAL (72)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1.2254576235174248</c:v>
                </c:pt>
                <c:pt idx="1">
                  <c:v>1.4764529987404895</c:v>
                </c:pt>
                <c:pt idx="2">
                  <c:v>1.2467013479305233</c:v>
                </c:pt>
                <c:pt idx="3">
                  <c:v>0.65265753886861511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0.26190476190476192</c:v>
                </c:pt>
                <c:pt idx="1">
                  <c:v>0.73809523809523814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Sheet1!$E$2:$E$5</c:f>
              <c:numCache>
                <c:formatCode>0.0;;</c:formatCode>
                <c:ptCount val="4"/>
                <c:pt idx="0">
                  <c:v>6.5179683999704947</c:v>
                </c:pt>
                <c:pt idx="1">
                  <c:v>5.8105094285835586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Sheet1!$G$2:$G$5</c:f>
              <c:numCache>
                <c:formatCode>0.0;;</c:formatCode>
                <c:ptCount val="4"/>
                <c:pt idx="0">
                  <c:v>0</c:v>
                </c:pt>
                <c:pt idx="1">
                  <c:v>0</c:v>
                </c:pt>
                <c:pt idx="2">
                  <c:v>7.1370897361780772</c:v>
                </c:pt>
                <c:pt idx="3">
                  <c:v>7.1610604504507167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(76)</c:v>
                </c:pt>
                <c:pt idx="3">
                  <c:v>NEWHAM GENERAL HOSPITAL (72)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3.4820316000295053</c:v>
                </c:pt>
                <c:pt idx="1">
                  <c:v>4.1894905714164414</c:v>
                </c:pt>
                <c:pt idx="2">
                  <c:v>2.8629102638219228</c:v>
                </c:pt>
                <c:pt idx="3">
                  <c:v>2.8389395495492833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Sheet1!$G$2:$G$5</c:f>
              <c:numCache>
                <c:formatCode>0.0;;</c:formatCode>
                <c:ptCount val="4"/>
                <c:pt idx="0">
                  <c:v>8.0245272223633144</c:v>
                </c:pt>
                <c:pt idx="1">
                  <c:v>7.2912815125849288</c:v>
                </c:pt>
                <c:pt idx="2">
                  <c:v>8.3090638767057126</c:v>
                </c:pt>
                <c:pt idx="3">
                  <c:v>8.1346597953205428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(182)</c:v>
                </c:pt>
                <c:pt idx="1">
                  <c:v>THE ROYAL LONDON HOSPITAL (63)</c:v>
                </c:pt>
                <c:pt idx="2">
                  <c:v>WHIPPS CROSS UNIVERSITY HOSPITAL (62)</c:v>
                </c:pt>
                <c:pt idx="3">
                  <c:v>NEWHAM GENERAL HOSPITAL (54)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1.9754727776366856</c:v>
                </c:pt>
                <c:pt idx="1">
                  <c:v>2.7087184874150712</c:v>
                </c:pt>
                <c:pt idx="2">
                  <c:v>1.6909361232942874</c:v>
                </c:pt>
                <c:pt idx="3">
                  <c:v>1.8653402046794572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Sheet1!$E$2:$E$5</c:f>
              <c:numCache>
                <c:formatCode>0.0;;</c:formatCode>
                <c:ptCount val="4"/>
                <c:pt idx="0">
                  <c:v>8.0131028862646172</c:v>
                </c:pt>
                <c:pt idx="1">
                  <c:v>7.5221262267101148</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Sheet1!$G$2:$G$5</c:f>
              <c:numCache>
                <c:formatCode>0.0;;</c:formatCode>
                <c:ptCount val="4"/>
                <c:pt idx="0">
                  <c:v>0</c:v>
                </c:pt>
                <c:pt idx="1">
                  <c:v>0</c:v>
                </c:pt>
                <c:pt idx="2">
                  <c:v>8.0790894507494126</c:v>
                </c:pt>
                <c:pt idx="3">
                  <c:v>8.65379151019863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(226)</c:v>
                </c:pt>
                <c:pt idx="1">
                  <c:v>THE ROYAL LONDON HOSPITAL (76)</c:v>
                </c:pt>
                <c:pt idx="2">
                  <c:v>WHIPPS CROSS UNIVERSITY HOSPITAL (77)</c:v>
                </c:pt>
                <c:pt idx="3">
                  <c:v>NEWHAM GENERAL HOSPITAL (70)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1.9868971137353828</c:v>
                </c:pt>
                <c:pt idx="1">
                  <c:v>2.4778737732898852</c:v>
                </c:pt>
                <c:pt idx="2">
                  <c:v>1.9209105492505874</c:v>
                </c:pt>
                <c:pt idx="3">
                  <c:v>1.34620848980137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Sheet1!$F$2:$F$5</c:f>
              <c:numCache>
                <c:formatCode>0.0;;</c:formatCode>
                <c:ptCount val="4"/>
                <c:pt idx="0">
                  <c:v>0</c:v>
                </c:pt>
                <c:pt idx="1">
                  <c:v>7.6417696798203059</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Sheet1!$G$2:$G$5</c:f>
              <c:numCache>
                <c:formatCode>0.0;;</c:formatCode>
                <c:ptCount val="4"/>
                <c:pt idx="0">
                  <c:v>8.2079112166099755</c:v>
                </c:pt>
                <c:pt idx="1">
                  <c:v>0</c:v>
                </c:pt>
                <c:pt idx="2">
                  <c:v>8.3424936883821843</c:v>
                </c:pt>
                <c:pt idx="3">
                  <c:v>8.87063568258767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THE ROYAL LONDON HOSPITAL (80)</c:v>
                </c:pt>
                <c:pt idx="2">
                  <c:v>WHIPPS CROSS UNIVERSITY HOSPITAL (78)</c:v>
                </c:pt>
                <c:pt idx="3">
                  <c:v>NEWHAM GENERAL HOSPITAL (70)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1.7920887833900245</c:v>
                </c:pt>
                <c:pt idx="1">
                  <c:v>2.3582303201796941</c:v>
                </c:pt>
                <c:pt idx="2">
                  <c:v>1.6575063116178157</c:v>
                </c:pt>
                <c:pt idx="3">
                  <c:v>1.12936431741233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Sheet1!$G$2:$G$5</c:f>
              <c:numCache>
                <c:formatCode>0.0;;</c:formatCode>
                <c:ptCount val="4"/>
                <c:pt idx="0">
                  <c:v>9.1170871473996229</c:v>
                </c:pt>
                <c:pt idx="1">
                  <c:v>8.9217676956807974</c:v>
                </c:pt>
                <c:pt idx="2">
                  <c:v>9.2885210934810036</c:v>
                </c:pt>
                <c:pt idx="3">
                  <c:v>9.3392757349697142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(80)</c:v>
                </c:pt>
                <c:pt idx="2">
                  <c:v>WHIPPS CROSS UNIVERSITY HOSPITAL (78)</c:v>
                </c:pt>
                <c:pt idx="3">
                  <c:v>NEWHAM GENERAL HOSPITAL (69)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0.88291285260037711</c:v>
                </c:pt>
                <c:pt idx="1">
                  <c:v>1.0782323043192026</c:v>
                </c:pt>
                <c:pt idx="2">
                  <c:v>0.71147890651899637</c:v>
                </c:pt>
                <c:pt idx="3">
                  <c:v>0.66072426503028581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Sheet1!$G$2:$G$5</c:f>
              <c:numCache>
                <c:formatCode>0.0;;</c:formatCode>
                <c:ptCount val="4"/>
                <c:pt idx="0">
                  <c:v>8.5862621023647225</c:v>
                </c:pt>
                <c:pt idx="1">
                  <c:v>8.286661497114423</c:v>
                </c:pt>
                <c:pt idx="2">
                  <c:v>8.9645431746290569</c:v>
                </c:pt>
                <c:pt idx="3">
                  <c:v>8.8146566614429638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(224)</c:v>
                </c:pt>
                <c:pt idx="1">
                  <c:v>THE ROYAL LONDON HOSPITAL (80)</c:v>
                </c:pt>
                <c:pt idx="2">
                  <c:v>WHIPPS CROSS UNIVERSITY HOSPITAL (75)</c:v>
                </c:pt>
                <c:pt idx="3">
                  <c:v>NEWHAM GENERAL HOSPITAL (66)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1.4137378976352775</c:v>
                </c:pt>
                <c:pt idx="1">
                  <c:v>1.713338502885577</c:v>
                </c:pt>
                <c:pt idx="2">
                  <c:v>1.0354568253709431</c:v>
                </c:pt>
                <c:pt idx="3">
                  <c:v>1.1853433385570362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Sheet1!$G$2:$G$5</c:f>
              <c:numCache>
                <c:formatCode>0.0;;</c:formatCode>
                <c:ptCount val="4"/>
                <c:pt idx="0">
                  <c:v>9.0173718948572752</c:v>
                </c:pt>
                <c:pt idx="1">
                  <c:v>8.6449879633367726</c:v>
                </c:pt>
                <c:pt idx="2">
                  <c:v>9.0539232661179323</c:v>
                </c:pt>
                <c:pt idx="3">
                  <c:v>9.3533044341170974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(234)</c:v>
                </c:pt>
                <c:pt idx="1">
                  <c:v>THE ROYAL LONDON HOSPITAL (81)</c:v>
                </c:pt>
                <c:pt idx="2">
                  <c:v>WHIPPS CROSS UNIVERSITY HOSPITAL (78)</c:v>
                </c:pt>
                <c:pt idx="3">
                  <c:v>NEWHAM GENERAL HOSPITAL (71)</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0.98262810514272481</c:v>
                </c:pt>
                <c:pt idx="1">
                  <c:v>1.3550120366632274</c:v>
                </c:pt>
                <c:pt idx="2">
                  <c:v>0.9460767338820677</c:v>
                </c:pt>
                <c:pt idx="3">
                  <c:v>0.64669556588290256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Sheet1!$F$2:$F$5</c:f>
              <c:numCache>
                <c:formatCode>0.0;;</c:formatCode>
                <c:ptCount val="4"/>
                <c:pt idx="0">
                  <c:v>0</c:v>
                </c:pt>
                <c:pt idx="1">
                  <c:v>7.9850618280775727</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Sheet1!$G$2:$G$5</c:f>
              <c:numCache>
                <c:formatCode>0.0;;</c:formatCode>
                <c:ptCount val="4"/>
                <c:pt idx="0">
                  <c:v>8.3539531450770763</c:v>
                </c:pt>
                <c:pt idx="1">
                  <c:v>0</c:v>
                </c:pt>
                <c:pt idx="2">
                  <c:v>8.4792256762236242</c:v>
                </c:pt>
                <c:pt idx="3">
                  <c:v>8.7375097054381037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(235)</c:v>
                </c:pt>
                <c:pt idx="1">
                  <c:v>THE ROYAL LONDON HOSPITAL (81)</c:v>
                </c:pt>
                <c:pt idx="2">
                  <c:v>WHIPPS CROSS UNIVERSITY HOSPITAL (78)</c:v>
                </c:pt>
                <c:pt idx="3">
                  <c:v>NEWHAM GENERAL HOSPITAL (72)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1.6460468549229237</c:v>
                </c:pt>
                <c:pt idx="1">
                  <c:v>2.0149381719224273</c:v>
                </c:pt>
                <c:pt idx="2">
                  <c:v>1.5207743237763758</c:v>
                </c:pt>
                <c:pt idx="3">
                  <c:v>1.2624902945618963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Sheet1!$G$2:$G$5</c:f>
              <c:numCache>
                <c:formatCode>0.0;;</c:formatCode>
                <c:ptCount val="4"/>
                <c:pt idx="0">
                  <c:v>6.9336627002393261</c:v>
                </c:pt>
                <c:pt idx="1">
                  <c:v>6.7302814333543273</c:v>
                </c:pt>
                <c:pt idx="2">
                  <c:v>6.9919377412126256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Sheet1!$I$2:$I$5</c:f>
              <c:numCache>
                <c:formatCode>0.0;;</c:formatCode>
                <c:ptCount val="4"/>
                <c:pt idx="0">
                  <c:v>0</c:v>
                </c:pt>
                <c:pt idx="1">
                  <c:v>0</c:v>
                </c:pt>
                <c:pt idx="2">
                  <c:v>0</c:v>
                </c:pt>
                <c:pt idx="3">
                  <c:v>7.8235659973236924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(218)</c:v>
                </c:pt>
                <c:pt idx="1">
                  <c:v>THE ROYAL LONDON HOSPITAL (72)</c:v>
                </c:pt>
                <c:pt idx="2">
                  <c:v>WHIPPS CROSS UNIVERSITY HOSPITAL (73)</c:v>
                </c:pt>
                <c:pt idx="3">
                  <c:v>NEWHAM GENERAL HOSPITAL (69)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3.0663372997606739</c:v>
                </c:pt>
                <c:pt idx="1">
                  <c:v>3.2697185666456727</c:v>
                </c:pt>
                <c:pt idx="2">
                  <c:v>3.0080622587873744</c:v>
                </c:pt>
                <c:pt idx="3">
                  <c:v>2.1764340026763076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Sheet1!$G$2:$G$5</c:f>
              <c:numCache>
                <c:formatCode>0.0;;</c:formatCode>
                <c:ptCount val="4"/>
                <c:pt idx="0">
                  <c:v>7.9371503625972926</c:v>
                </c:pt>
                <c:pt idx="1">
                  <c:v>7.128121606056431</c:v>
                </c:pt>
                <c:pt idx="2">
                  <c:v>7.9983001443637516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THE ROYAL LONDON HOSPITAL (74)</c:v>
                </c:pt>
                <c:pt idx="2">
                  <c:v>WHIPPS CROSS UNIVERSITY HOSPITAL (69)</c:v>
                </c:pt>
                <c:pt idx="3">
                  <c:v>NEWHAM GENERAL HOSPITAL (70)</c:v>
                </c:pt>
              </c:strCache>
            </c:strRef>
          </c:cat>
          <c:val>
            <c:numRef>
              <c:f>Sheet1!$J$2:$J$5</c:f>
              <c:numCache>
                <c:formatCode>0.0;;</c:formatCode>
                <c:ptCount val="4"/>
                <c:pt idx="0">
                  <c:v>0</c:v>
                </c:pt>
                <c:pt idx="1">
                  <c:v>0</c:v>
                </c:pt>
                <c:pt idx="2">
                  <c:v>0</c:v>
                </c:pt>
                <c:pt idx="3">
                  <c:v>9.0210224289886529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2.0628496374027074</c:v>
                </c:pt>
                <c:pt idx="1">
                  <c:v>2.871878393943569</c:v>
                </c:pt>
                <c:pt idx="2">
                  <c:v>2.0016998556362484</c:v>
                </c:pt>
                <c:pt idx="3">
                  <c:v>0.97897757101134708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42</c:v>
                </c:pt>
                <c:pt idx="4" formatCode="0">
                  <c:v>5</c:v>
                </c:pt>
                <c:pt idx="5" formatCode="0">
                  <c:v>10</c:v>
                </c:pt>
                <c:pt idx="6"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Sheet1!$E$2:$E$5</c:f>
              <c:numCache>
                <c:formatCode>0.0;;</c:formatCode>
                <c:ptCount val="4"/>
                <c:pt idx="0">
                  <c:v>8.540489377723917</c:v>
                </c:pt>
                <c:pt idx="1">
                  <c:v>8.0561393617052754</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Sheet1!$G$2:$G$5</c:f>
              <c:numCache>
                <c:formatCode>0.0;;</c:formatCode>
                <c:ptCount val="4"/>
                <c:pt idx="0">
                  <c:v>0</c:v>
                </c:pt>
                <c:pt idx="1">
                  <c:v>0</c:v>
                </c:pt>
                <c:pt idx="2">
                  <c:v>8.50593474591237</c:v>
                </c:pt>
                <c:pt idx="3">
                  <c:v>9.0623974577918265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THE ROYAL LONDON HOSPITAL (82)</c:v>
                </c:pt>
                <c:pt idx="2">
                  <c:v>WHIPPS CROSS UNIVERSITY HOSPITAL (78)</c:v>
                </c:pt>
                <c:pt idx="3">
                  <c:v>NEWHAM GENERAL HOSPITAL (72)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1.459510622276083</c:v>
                </c:pt>
                <c:pt idx="1">
                  <c:v>1.9438606382947246</c:v>
                </c:pt>
                <c:pt idx="2">
                  <c:v>1.49406525408763</c:v>
                </c:pt>
                <c:pt idx="3">
                  <c:v>0.93760254220817352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Sheet1!$G$2:$G$5</c:f>
              <c:numCache>
                <c:formatCode>0.0;;</c:formatCode>
                <c:ptCount val="4"/>
                <c:pt idx="0">
                  <c:v>6.2189897713639111</c:v>
                </c:pt>
                <c:pt idx="1">
                  <c:v>6.706504283855919</c:v>
                </c:pt>
                <c:pt idx="2">
                  <c:v>5.7153595827547123</c:v>
                </c:pt>
                <c:pt idx="3">
                  <c:v>6.196444575288667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(231)</c:v>
                </c:pt>
                <c:pt idx="1">
                  <c:v>THE ROYAL LONDON HOSPITAL (81)</c:v>
                </c:pt>
                <c:pt idx="2">
                  <c:v>WHIPPS CROSS UNIVERSITY HOSPITAL (77)</c:v>
                </c:pt>
                <c:pt idx="3">
                  <c:v>NEWHAM GENERAL HOSPITAL (71)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3.7810102286360889</c:v>
                </c:pt>
                <c:pt idx="1">
                  <c:v>3.293495716144081</c:v>
                </c:pt>
                <c:pt idx="2">
                  <c:v>4.2846404172452877</c:v>
                </c:pt>
                <c:pt idx="3">
                  <c:v>3.803555424711333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Sheet1!$F$2:$F$5</c:f>
              <c:numCache>
                <c:formatCode>0.0;;</c:formatCode>
                <c:ptCount val="4"/>
                <c:pt idx="0">
                  <c:v>0</c:v>
                </c:pt>
                <c:pt idx="1">
                  <c:v>6.3313291597440884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Sheet1!$G$2:$G$5</c:f>
              <c:numCache>
                <c:formatCode>0.0;;</c:formatCode>
                <c:ptCount val="4"/>
                <c:pt idx="0">
                  <c:v>7.0446215774569882</c:v>
                </c:pt>
                <c:pt idx="1">
                  <c:v>0</c:v>
                </c:pt>
                <c:pt idx="2">
                  <c:v>6.9900286465655892</c:v>
                </c:pt>
                <c:pt idx="3">
                  <c:v>8.0687212221493674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(214)</c:v>
                </c:pt>
                <c:pt idx="1">
                  <c:v>THE ROYAL LONDON HOSPITAL (73)</c:v>
                </c:pt>
                <c:pt idx="2">
                  <c:v>WHIPPS CROSS UNIVERSITY HOSPITAL (70)</c:v>
                </c:pt>
                <c:pt idx="3">
                  <c:v>NEWHAM GENERAL HOSPITAL (69)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2.9553784225430118</c:v>
                </c:pt>
                <c:pt idx="1">
                  <c:v>3.6686708402559116</c:v>
                </c:pt>
                <c:pt idx="2">
                  <c:v>3.0099713534344108</c:v>
                </c:pt>
                <c:pt idx="3">
                  <c:v>1.9312787778506326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Sheet1!$G$2:$G$5</c:f>
              <c:numCache>
                <c:formatCode>0.0;;</c:formatCode>
                <c:ptCount val="4"/>
                <c:pt idx="0">
                  <c:v>7.5725988378238087</c:v>
                </c:pt>
                <c:pt idx="1">
                  <c:v>6.8851993899430317</c:v>
                </c:pt>
                <c:pt idx="2">
                  <c:v>7.8060438852074352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Sheet1!$I$2:$I$5</c:f>
              <c:numCache>
                <c:formatCode>0.0;;</c:formatCode>
                <c:ptCount val="4"/>
                <c:pt idx="0">
                  <c:v>0</c:v>
                </c:pt>
                <c:pt idx="1">
                  <c:v>0</c:v>
                </c:pt>
                <c:pt idx="2">
                  <c:v>0</c:v>
                </c:pt>
                <c:pt idx="3">
                  <c:v>8.484816609100017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(229)</c:v>
                </c:pt>
                <c:pt idx="1">
                  <c:v>THE ROYAL LONDON HOSPITAL (81)</c:v>
                </c:pt>
                <c:pt idx="2">
                  <c:v>WHIPPS CROSS UNIVERSITY HOSPITAL (75)</c:v>
                </c:pt>
                <c:pt idx="3">
                  <c:v>NEWHAM GENERAL HOSPITAL (71)</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2.4274011621761913</c:v>
                </c:pt>
                <c:pt idx="1">
                  <c:v>3.1148006100569683</c:v>
                </c:pt>
                <c:pt idx="2">
                  <c:v>2.1939561147925648</c:v>
                </c:pt>
                <c:pt idx="3">
                  <c:v>1.515183390899983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Sheet1!$E$2:$E$5</c:f>
              <c:numCache>
                <c:formatCode>0.0;;</c:formatCode>
                <c:ptCount val="4"/>
                <c:pt idx="0">
                  <c:v>0</c:v>
                </c:pt>
                <c:pt idx="1">
                  <c:v>7.4071973141748506</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Sheet1!$G$2:$G$5</c:f>
              <c:numCache>
                <c:formatCode>0.0;;</c:formatCode>
                <c:ptCount val="4"/>
                <c:pt idx="0">
                  <c:v>8.2216298965449681</c:v>
                </c:pt>
                <c:pt idx="1">
                  <c:v>0</c:v>
                </c:pt>
                <c:pt idx="2">
                  <c:v>8.6306600951019306</c:v>
                </c:pt>
                <c:pt idx="3">
                  <c:v>8.8353859040042142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THE ROYAL LONDON HOSPITAL (80)</c:v>
                </c:pt>
                <c:pt idx="2">
                  <c:v>WHIPPS CROSS UNIVERSITY HOSPITAL (76)</c:v>
                </c:pt>
                <c:pt idx="3">
                  <c:v>NEWHAM GENERAL HOSPITAL (72)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1.7783701034550319</c:v>
                </c:pt>
                <c:pt idx="1">
                  <c:v>2.5928026858251494</c:v>
                </c:pt>
                <c:pt idx="2">
                  <c:v>1.3693399048980694</c:v>
                </c:pt>
                <c:pt idx="3">
                  <c:v>1.1646140959957858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Sheet1!$G$2:$G$5</c:f>
              <c:numCache>
                <c:formatCode>0.0;;</c:formatCode>
                <c:ptCount val="4"/>
                <c:pt idx="0">
                  <c:v>8.546912562403687</c:v>
                </c:pt>
                <c:pt idx="1">
                  <c:v>7.9280286780858926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THE ROYAL LONDON HOSPITAL (79)</c:v>
                </c:pt>
                <c:pt idx="2">
                  <c:v>WHIPPS CROSS UNIVERSITY HOSPITAL (75)</c:v>
                </c:pt>
                <c:pt idx="3">
                  <c:v>NEWHAM GENERAL HOSPITAL (69)</c:v>
                </c:pt>
              </c:strCache>
            </c:strRef>
          </c:cat>
          <c:val>
            <c:numRef>
              <c:f>Sheet1!$J$2:$J$5</c:f>
              <c:numCache>
                <c:formatCode>0.0;;</c:formatCode>
                <c:ptCount val="4"/>
                <c:pt idx="0">
                  <c:v>0</c:v>
                </c:pt>
                <c:pt idx="1">
                  <c:v>0</c:v>
                </c:pt>
                <c:pt idx="2">
                  <c:v>8.7218252962181211</c:v>
                </c:pt>
                <c:pt idx="3">
                  <c:v>9.2590332982545505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1.453087437596313</c:v>
                </c:pt>
                <c:pt idx="1">
                  <c:v>2.0719713219141074</c:v>
                </c:pt>
                <c:pt idx="2">
                  <c:v>1.2781747037818789</c:v>
                </c:pt>
                <c:pt idx="3">
                  <c:v>0.74096670174544954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Sheet1!$G$2:$G$5</c:f>
              <c:numCache>
                <c:formatCode>0.0;;</c:formatCode>
                <c:ptCount val="4"/>
                <c:pt idx="0">
                  <c:v>7.9746491993289634</c:v>
                </c:pt>
                <c:pt idx="1">
                  <c:v>7.4711318688295609</c:v>
                </c:pt>
                <c:pt idx="2">
                  <c:v>8.1215526765833879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Sheet1!$I$2:$I$5</c:f>
              <c:numCache>
                <c:formatCode>0.0;;</c:formatCode>
                <c:ptCount val="4"/>
                <c:pt idx="0">
                  <c:v>0</c:v>
                </c:pt>
                <c:pt idx="1">
                  <c:v>0</c:v>
                </c:pt>
                <c:pt idx="2">
                  <c:v>0</c:v>
                </c:pt>
                <c:pt idx="3">
                  <c:v>8.7681160090209609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THE ROYAL LONDON HOSPITAL (76)</c:v>
                </c:pt>
                <c:pt idx="2">
                  <c:v>WHIPPS CROSS UNIVERSITY HOSPITAL (73)</c:v>
                </c:pt>
                <c:pt idx="3">
                  <c:v>NEWHAM GENERAL HOSPITAL (69)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2.0253508006710366</c:v>
                </c:pt>
                <c:pt idx="1">
                  <c:v>2.5288681311704391</c:v>
                </c:pt>
                <c:pt idx="2">
                  <c:v>1.8784473234166121</c:v>
                </c:pt>
                <c:pt idx="3">
                  <c:v>1.2318839909790391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2">
                  <c:v>6.9371482547793342</c:v>
                </c:pt>
                <c:pt idx="3">
                  <c:v>6.7515440387963794</c:v>
                </c:pt>
                <c:pt idx="4">
                  <c:v>6.6627626566786384</c:v>
                </c:pt>
                <c:pt idx="5">
                  <c:v>7.0949812688442169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1">
                  <c:v>7.2824832174677709</c:v>
                </c:pt>
                <c:pt idx="2">
                  <c:v>7.2747556589186431</c:v>
                </c:pt>
                <c:pt idx="3">
                  <c:v>7.1811991461157634</c:v>
                </c:pt>
                <c:pt idx="4">
                  <c:v>6.8626689276436004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8.2366089911186222</c:v>
                </c:pt>
                <c:pt idx="1">
                  <c:v>8.4938471120280887</c:v>
                </c:pt>
                <c:pt idx="2">
                  <c:v>8.1638430650115765</c:v>
                </c:pt>
                <c:pt idx="3">
                  <c:v>8.5186658556720989</c:v>
                </c:pt>
                <c:pt idx="6">
                  <c:v>8.3797832425651304</c:v>
                </c:pt>
                <c:pt idx="7">
                  <c:v>8.5399356731563856</c:v>
                </c:pt>
                <c:pt idx="8">
                  <c:v>8.4071149157542262</c:v>
                </c:pt>
                <c:pt idx="9">
                  <c:v>8.7200356156151475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47</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2">
                  <c:v>7.4210514734107909</c:v>
                </c:pt>
                <c:pt idx="3">
                  <c:v>7.4736939988591091</c:v>
                </c:pt>
                <c:pt idx="4">
                  <c:v>7.053303030702196</c:v>
                </c:pt>
                <c:pt idx="5">
                  <c:v>7.3619185470375932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8.6940052296764581</c:v>
                </c:pt>
                <c:pt idx="1">
                  <c:v>8.8710194416695831</c:v>
                </c:pt>
                <c:pt idx="2">
                  <c:v>8.8924151846908277</c:v>
                </c:pt>
                <c:pt idx="3">
                  <c:v>8.799297320619317</c:v>
                </c:pt>
                <c:pt idx="6">
                  <c:v>8.7628084958086347</c:v>
                </c:pt>
                <c:pt idx="7">
                  <c:v>8.9041673641238894</c:v>
                </c:pt>
                <c:pt idx="8">
                  <c:v>8.5223449294039977</c:v>
                </c:pt>
                <c:pt idx="9">
                  <c:v>8.8327022106583897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7.6201128053395326</c:v>
                </c:pt>
                <c:pt idx="1">
                  <c:v>7.0940343030834514</c:v>
                </c:pt>
                <c:pt idx="2">
                  <c:v>7.2750830560496089</c:v>
                </c:pt>
                <c:pt idx="3">
                  <c:v>7.2262704654397094</c:v>
                </c:pt>
                <c:pt idx="6">
                  <c:v>7.2617782011427776</c:v>
                </c:pt>
                <c:pt idx="7">
                  <c:v>7.4063210860824027</c:v>
                </c:pt>
                <c:pt idx="8">
                  <c:v>7.1686952845270984</c:v>
                </c:pt>
                <c:pt idx="9">
                  <c:v>7.8357403677875697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1">
                  <c:v>7.7980472329028734</c:v>
                </c:pt>
                <c:pt idx="2">
                  <c:v>8.0407745412420617</c:v>
                </c:pt>
                <c:pt idx="3">
                  <c:v>7.4681207611695299</c:v>
                </c:pt>
                <c:pt idx="4">
                  <c:v>8.1242368776602198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2">
                  <c:v>8.3726596619285605</c:v>
                </c:pt>
                <c:pt idx="3">
                  <c:v>8.4097639115759062</c:v>
                </c:pt>
                <c:pt idx="4">
                  <c:v>8.4128606017428282</c:v>
                </c:pt>
                <c:pt idx="5">
                  <c:v>8.547663437068751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9.1051038260670172</c:v>
                </c:pt>
                <c:pt idx="1">
                  <c:v>8.9087992647974215</c:v>
                </c:pt>
                <c:pt idx="2">
                  <c:v>9.0099641502252368</c:v>
                </c:pt>
                <c:pt idx="3">
                  <c:v>9.070807409882315</c:v>
                </c:pt>
                <c:pt idx="6">
                  <c:v>8.9958273055437097</c:v>
                </c:pt>
                <c:pt idx="7">
                  <c:v>8.9058572923377266</c:v>
                </c:pt>
                <c:pt idx="8">
                  <c:v>8.8889893427402829</c:v>
                </c:pt>
                <c:pt idx="9">
                  <c:v>9.0097671302707436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7.613668102516213</c:v>
                </c:pt>
                <c:pt idx="1">
                  <c:v>7.7731768238009087</c:v>
                </c:pt>
                <c:pt idx="2">
                  <c:v>7.6376500171953774</c:v>
                </c:pt>
                <c:pt idx="3">
                  <c:v>7.7800445545852792</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2">
                  <c:v>6.1433714633706691</c:v>
                </c:pt>
                <c:pt idx="3">
                  <c:v>6.2359074215694834</c:v>
                </c:pt>
                <c:pt idx="4">
                  <c:v>6.4408948879917451</c:v>
                </c:pt>
                <c:pt idx="5">
                  <c:v>6.6063798725374623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8.3857178078386632</c:v>
                </c:pt>
                <c:pt idx="1">
                  <c:v>8.0365090965357471</c:v>
                </c:pt>
                <c:pt idx="2">
                  <c:v>9.0164255896541583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8.634716898383699</c:v>
                </c:pt>
                <c:pt idx="1">
                  <c:v>8.8403026809371248</c:v>
                </c:pt>
                <c:pt idx="2">
                  <c:v>8.7469607991084501</c:v>
                </c:pt>
                <c:pt idx="3">
                  <c:v>8.8078603942512963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8.546912562403687</c:v>
                </c:pt>
                <c:pt idx="1">
                  <c:v>8.997247033144923</c:v>
                </c:pt>
                <c:pt idx="2">
                  <c:v>6.9336627002393261</c:v>
                </c:pt>
                <c:pt idx="3">
                  <c:v>7.9371503625972926</c:v>
                </c:pt>
                <c:pt idx="4">
                  <c:v>7.9746491993289634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6.4440929810136076</c:v>
                </c:pt>
                <c:pt idx="3">
                  <c:v>7.7200610941150547</c:v>
                </c:pt>
                <c:pt idx="4">
                  <c:v>7.8136688224618638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8.2276576910198944</c:v>
                </c:pt>
                <c:pt idx="1">
                  <c:v>8.5170836477383567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8.0418446066384863</c:v>
                </c:pt>
                <c:pt idx="1">
                  <c:v>7.8022697124528522</c:v>
                </c:pt>
                <c:pt idx="2">
                  <c:v>8.0341483913578351</c:v>
                </c:pt>
                <c:pt idx="3">
                  <c:v>7.3512773048025872</c:v>
                </c:pt>
                <c:pt idx="4">
                  <c:v>8.213251357994217</c:v>
                </c:pt>
                <c:pt idx="5">
                  <c:v>7.8547963200662538</c:v>
                </c:pt>
                <c:pt idx="6">
                  <c:v>7.3298573058322569</c:v>
                </c:pt>
                <c:pt idx="7">
                  <c:v>7.5482030618134246</c:v>
                </c:pt>
                <c:pt idx="8">
                  <c:v>7.479720684545363</c:v>
                </c:pt>
                <c:pt idx="9">
                  <c:v>7.7739855299078702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7.1574579000427523</c:v>
                </c:pt>
                <c:pt idx="1">
                  <c:v>6.7150166457842362</c:v>
                </c:pt>
                <c:pt idx="2">
                  <c:v>7.6726145018667653</c:v>
                </c:pt>
                <c:pt idx="3">
                  <c:v>7.5053350642495342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6.96557947006605</c:v>
                </c:pt>
                <c:pt idx="1">
                  <c:v>7.19346687690732</c:v>
                </c:pt>
                <c:pt idx="2">
                  <c:v>7.4874917372711431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7.8438238420248689</c:v>
                </c:pt>
                <c:pt idx="1">
                  <c:v>8.3096546037456438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9.4047466472905512</c:v>
                </c:pt>
                <c:pt idx="1">
                  <c:v>9.165723547605328</c:v>
                </c:pt>
                <c:pt idx="2">
                  <c:v>9.2095072792827342</c:v>
                </c:pt>
                <c:pt idx="3">
                  <c:v>9.3226196880305743</c:v>
                </c:pt>
                <c:pt idx="4">
                  <c:v>9.5976814467113716</c:v>
                </c:pt>
                <c:pt idx="5">
                  <c:v>8.5400845771466916</c:v>
                </c:pt>
                <c:pt idx="6">
                  <c:v>9.1070745883575484</c:v>
                </c:pt>
                <c:pt idx="7">
                  <c:v>9.3104404766639135</c:v>
                </c:pt>
                <c:pt idx="8">
                  <c:v>9.18493082916393</c:v>
                </c:pt>
                <c:pt idx="9">
                  <c:v>9.0601046657061719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6.8306352598671056</c:v>
                </c:pt>
                <c:pt idx="1">
                  <c:v>7.250282575866664</c:v>
                </c:pt>
                <c:pt idx="2">
                  <c:v>6.7110757422457654</c:v>
                </c:pt>
                <c:pt idx="3">
                  <c:v>6.159498131610385</c:v>
                </c:pt>
                <c:pt idx="4">
                  <c:v>5.914983048253907</c:v>
                </c:pt>
                <c:pt idx="5">
                  <c:v>6.2610645666360263</c:v>
                </c:pt>
                <c:pt idx="6">
                  <c:v>6.1914928813926409</c:v>
                </c:pt>
                <c:pt idx="7">
                  <c:v>6.5179683999704947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8.2345173136800991</c:v>
                </c:pt>
                <c:pt idx="1">
                  <c:v>8.3813733841753102</c:v>
                </c:pt>
                <c:pt idx="2">
                  <c:v>8.8033148981939249</c:v>
                </c:pt>
                <c:pt idx="3">
                  <c:v>8.4915657643037736</c:v>
                </c:pt>
                <c:pt idx="4">
                  <c:v>8.8907751405213737</c:v>
                </c:pt>
                <c:pt idx="5">
                  <c:v>8.3789851606421362</c:v>
                </c:pt>
                <c:pt idx="6">
                  <c:v>8.5082899233744982</c:v>
                </c:pt>
                <c:pt idx="7">
                  <c:v>8.4819662650537762</c:v>
                </c:pt>
                <c:pt idx="8">
                  <c:v>8.6546271680825608</c:v>
                </c:pt>
                <c:pt idx="9">
                  <c:v>8.7745423764825752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8.2395333194088991</c:v>
                </c:pt>
                <c:pt idx="1">
                  <c:v>8.2207139242244534</c:v>
                </c:pt>
                <c:pt idx="2">
                  <c:v>7.5159814111425911</c:v>
                </c:pt>
                <c:pt idx="3">
                  <c:v>7.715538853214273</c:v>
                </c:pt>
                <c:pt idx="4">
                  <c:v>7.8395106340003524</c:v>
                </c:pt>
                <c:pt idx="5">
                  <c:v>8.0131028862646172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7.514588924981874</c:v>
                </c:pt>
                <c:pt idx="1">
                  <c:v>6.8815639853858821</c:v>
                </c:pt>
                <c:pt idx="2">
                  <c:v>7.0040718653725378</c:v>
                </c:pt>
                <c:pt idx="3">
                  <c:v>7.1947825641352683</c:v>
                </c:pt>
                <c:pt idx="4">
                  <c:v>7.5506967000611498</c:v>
                </c:pt>
                <c:pt idx="5">
                  <c:v>7.2356791012284907</c:v>
                </c:pt>
                <c:pt idx="6">
                  <c:v>6.5894827136390068</c:v>
                </c:pt>
                <c:pt idx="7">
                  <c:v>7.2938116796245822</c:v>
                </c:pt>
                <c:pt idx="8">
                  <c:v>7.4072668541316817</c:v>
                </c:pt>
                <c:pt idx="9">
                  <c:v>8.0245272223633144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4.1122537551492213</c:v>
                </c:pt>
                <c:pt idx="1">
                  <c:v>4.2110358481742276</c:v>
                </c:pt>
                <c:pt idx="2">
                  <c:v>7.3619185470375932</c:v>
                </c:pt>
                <c:pt idx="3">
                  <c:v>6.5179683999704947</c:v>
                </c:pt>
                <c:pt idx="4">
                  <c:v>7.1586803307619373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6.1530225076975773</c:v>
                </c:pt>
                <c:pt idx="2">
                  <c:v>8.6337261289895988</c:v>
                </c:pt>
                <c:pt idx="3">
                  <c:v>7.7317462553218341</c:v>
                </c:pt>
                <c:pt idx="4">
                  <c:v>8.2829998132630962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8.9526275400271302</c:v>
                </c:pt>
                <c:pt idx="1">
                  <c:v>8.8479944681103451</c:v>
                </c:pt>
                <c:pt idx="2">
                  <c:v>8.9880745314804358</c:v>
                </c:pt>
                <c:pt idx="3">
                  <c:v>9.0799946409807877</c:v>
                </c:pt>
                <c:pt idx="4">
                  <c:v>8.9514124527526207</c:v>
                </c:pt>
                <c:pt idx="5">
                  <c:v>8.7879431142719309</c:v>
                </c:pt>
                <c:pt idx="6">
                  <c:v>8.7278438443335453</c:v>
                </c:pt>
                <c:pt idx="7">
                  <c:v>8.7707819653219783</c:v>
                </c:pt>
                <c:pt idx="8">
                  <c:v>8.6763772764654608</c:v>
                </c:pt>
                <c:pt idx="9">
                  <c:v>9.1170871473996229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7.750376213203741</c:v>
                </c:pt>
                <c:pt idx="1">
                  <c:v>8.2079112166099755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8.3474284171376851</c:v>
                </c:pt>
                <c:pt idx="1">
                  <c:v>8.2845641630307689</c:v>
                </c:pt>
                <c:pt idx="2">
                  <c:v>8.5748847658419969</c:v>
                </c:pt>
                <c:pt idx="3">
                  <c:v>8.5988776059248639</c:v>
                </c:pt>
                <c:pt idx="4">
                  <c:v>8.8324704350073393</c:v>
                </c:pt>
                <c:pt idx="5">
                  <c:v>8.5461957422102071</c:v>
                </c:pt>
                <c:pt idx="6">
                  <c:v>8.3978407961269639</c:v>
                </c:pt>
                <c:pt idx="7">
                  <c:v>8.5776534990362876</c:v>
                </c:pt>
                <c:pt idx="8">
                  <c:v>8.4592953786992009</c:v>
                </c:pt>
                <c:pt idx="9">
                  <c:v>9.0173718948572752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8.388502923191508</c:v>
                </c:pt>
                <c:pt idx="1">
                  <c:v>8.2360073518528125</c:v>
                </c:pt>
                <c:pt idx="2">
                  <c:v>7.9085688235243961</c:v>
                </c:pt>
                <c:pt idx="3">
                  <c:v>8.2462448063436309</c:v>
                </c:pt>
                <c:pt idx="4">
                  <c:v>8.0755046896359293</c:v>
                </c:pt>
                <c:pt idx="5">
                  <c:v>8.5862621023647225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6.1818457655178731</c:v>
                </c:pt>
                <c:pt idx="1">
                  <c:v>6.1416394431992281</c:v>
                </c:pt>
                <c:pt idx="2">
                  <c:v>5.9483642776174914</c:v>
                </c:pt>
                <c:pt idx="3">
                  <c:v>6.0397583139256854</c:v>
                </c:pt>
                <c:pt idx="4">
                  <c:v>5.8956401312883999</c:v>
                </c:pt>
                <c:pt idx="5">
                  <c:v>6.9336627002393261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8.2151029620911693</c:v>
                </c:pt>
                <c:pt idx="1">
                  <c:v>7.694876886987422</c:v>
                </c:pt>
                <c:pt idx="2">
                  <c:v>8.0453809914256968</c:v>
                </c:pt>
                <c:pt idx="3">
                  <c:v>8.1534381735992927</c:v>
                </c:pt>
                <c:pt idx="4">
                  <c:v>8.226805100908928</c:v>
                </c:pt>
                <c:pt idx="5">
                  <c:v>8.2602294192565786</c:v>
                </c:pt>
                <c:pt idx="6">
                  <c:v>7.7690272572090819</c:v>
                </c:pt>
                <c:pt idx="7">
                  <c:v>8.0268813227379461</c:v>
                </c:pt>
                <c:pt idx="8">
                  <c:v>7.9048390745571222</c:v>
                </c:pt>
                <c:pt idx="9">
                  <c:v>8.3539531450770763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8.2693814809526174</c:v>
                </c:pt>
                <c:pt idx="1">
                  <c:v>8.2896216320134837</c:v>
                </c:pt>
                <c:pt idx="2">
                  <c:v>8.540489377723917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7.3995634730763449</c:v>
                </c:pt>
                <c:pt idx="1">
                  <c:v>7.4495596065126044</c:v>
                </c:pt>
                <c:pt idx="2">
                  <c:v>7.2391564598484726</c:v>
                </c:pt>
                <c:pt idx="3">
                  <c:v>7.9371503625972926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6.9754854819684571</c:v>
                </c:pt>
                <c:pt idx="1">
                  <c:v>6.6447909524953364</c:v>
                </c:pt>
                <c:pt idx="2">
                  <c:v>6.7126853407130866</c:v>
                </c:pt>
                <c:pt idx="3">
                  <c:v>6.9554033489130296</c:v>
                </c:pt>
                <c:pt idx="4">
                  <c:v>6.5040461498743216</c:v>
                </c:pt>
                <c:pt idx="5">
                  <c:v>7.0446215774569882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4.5911785887098073</c:v>
                </c:pt>
                <c:pt idx="1">
                  <c:v>5.2905235693158472</c:v>
                </c:pt>
                <c:pt idx="2">
                  <c:v>5.0015250918877499</c:v>
                </c:pt>
                <c:pt idx="3">
                  <c:v>5.9209597357325068</c:v>
                </c:pt>
                <c:pt idx="4">
                  <c:v>5.7720490847306767</c:v>
                </c:pt>
                <c:pt idx="5">
                  <c:v>6.3225059132118311</c:v>
                </c:pt>
                <c:pt idx="6">
                  <c:v>6.5659346941600294</c:v>
                </c:pt>
                <c:pt idx="7">
                  <c:v>6.2189897713639111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7.4470645559950652</c:v>
                </c:pt>
                <c:pt idx="1">
                  <c:v>7.0939520357303616</c:v>
                </c:pt>
                <c:pt idx="2">
                  <c:v>8.1664898642651913</c:v>
                </c:pt>
                <c:pt idx="3">
                  <c:v>7.6372469565525538</c:v>
                </c:pt>
                <c:pt idx="4">
                  <c:v>7.813623002206139</c:v>
                </c:pt>
                <c:pt idx="5">
                  <c:v>7.1943123814386274</c:v>
                </c:pt>
                <c:pt idx="6">
                  <c:v>7.4932926324004816</c:v>
                </c:pt>
                <c:pt idx="7">
                  <c:v>7.6670960415158902</c:v>
                </c:pt>
                <c:pt idx="8">
                  <c:v>7.5658909730310766</c:v>
                </c:pt>
                <c:pt idx="9">
                  <c:v>8.2216298965449681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7.3982380778287462</c:v>
                </c:pt>
                <c:pt idx="1">
                  <c:v>6.8528773268676098</c:v>
                </c:pt>
                <c:pt idx="2">
                  <c:v>7.5343454702259756</c:v>
                </c:pt>
                <c:pt idx="3">
                  <c:v>7.0477046184727934</c:v>
                </c:pt>
                <c:pt idx="4">
                  <c:v>7.6197701506362563</c:v>
                </c:pt>
                <c:pt idx="5">
                  <c:v>6.9945489636420346</c:v>
                </c:pt>
                <c:pt idx="6">
                  <c:v>7.0475975568787979</c:v>
                </c:pt>
                <c:pt idx="7">
                  <c:v>7.3169682799544162</c:v>
                </c:pt>
                <c:pt idx="8">
                  <c:v>7.2027043528287544</c:v>
                </c:pt>
                <c:pt idx="9">
                  <c:v>7.5725988378238087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7.7256841215764762</c:v>
                </c:pt>
                <c:pt idx="1">
                  <c:v>7.4225958943661263</c:v>
                </c:pt>
                <c:pt idx="2">
                  <c:v>7.9746491993289634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5.1751641719855703</c:v>
                </c:pt>
                <c:pt idx="1">
                  <c:v>7.8923381767571197</c:v>
                </c:pt>
                <c:pt idx="2">
                  <c:v>7.4950410646673964</c:v>
                </c:pt>
                <c:pt idx="3">
                  <c:v>6.6552879339880766</c:v>
                </c:pt>
                <c:pt idx="4">
                  <c:v>2.9977270718060152</c:v>
                </c:pt>
                <c:pt idx="5">
                  <c:v>6.4317015339244907</c:v>
                </c:pt>
                <c:pt idx="6">
                  <c:v>8.1823248756352278</c:v>
                </c:pt>
                <c:pt idx="7">
                  <c:v>8.3468927832411168</c:v>
                </c:pt>
                <c:pt idx="8">
                  <c:v>8.546912562403687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6.4359092853241</c:v>
                </c:pt>
                <c:pt idx="1">
                  <c:v>7.5048935158700916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8.5738962798544183</c:v>
                </c:pt>
                <c:pt idx="2">
                  <c:v>8.8459349205825788</c:v>
                </c:pt>
                <c:pt idx="3">
                  <c:v>8.3904638667951073</c:v>
                </c:pt>
                <c:pt idx="6">
                  <c:v>8.3714159458271524</c:v>
                </c:pt>
                <c:pt idx="7">
                  <c:v>8.536584054097375</c:v>
                </c:pt>
                <c:pt idx="8">
                  <c:v>7.902706352273924</c:v>
                </c:pt>
                <c:pt idx="9">
                  <c:v>8.7645916494671088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7.2843898948359449</c:v>
                </c:pt>
                <c:pt idx="1">
                  <c:v>8.0918166813095631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7.5920894369168774</c:v>
                </c:pt>
                <c:pt idx="1">
                  <c:v>7.5720715921579353</c:v>
                </c:pt>
                <c:pt idx="2">
                  <c:v>7.8132970988369017</c:v>
                </c:pt>
                <c:pt idx="3">
                  <c:v>8.0011147291480462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7.0562178038280594</c:v>
                </c:pt>
                <c:pt idx="2">
                  <c:v>7.5270937666563782</c:v>
                </c:pt>
                <c:pt idx="3">
                  <c:v>6.9911393190447049</c:v>
                </c:pt>
                <c:pt idx="6">
                  <c:v>7.4294632966918979</c:v>
                </c:pt>
                <c:pt idx="7">
                  <c:v>7.4350191135458941</c:v>
                </c:pt>
                <c:pt idx="8">
                  <c:v>7.66765724981496</c:v>
                </c:pt>
                <c:pt idx="9">
                  <c:v>7.6069435497818416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5.2654476345723742</c:v>
                </c:pt>
                <c:pt idx="2">
                  <c:v>5.611252560106319</c:v>
                </c:pt>
                <c:pt idx="3">
                  <c:v>5.2081046190405793</c:v>
                </c:pt>
                <c:pt idx="6">
                  <c:v>4.265571563090341</c:v>
                </c:pt>
                <c:pt idx="7">
                  <c:v>4.7383931789874012</c:v>
                </c:pt>
                <c:pt idx="8">
                  <c:v>3.8747912568454468</c:v>
                </c:pt>
                <c:pt idx="9">
                  <c:v>4.2110358481742276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8.0461141509945691</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2">
                  <c:v>7.9450451037763514</c:v>
                </c:pt>
                <c:pt idx="3">
                  <c:v>7.9430923939268423</c:v>
                </c:pt>
                <c:pt idx="4">
                  <c:v>7.6599028909803213</c:v>
                </c:pt>
                <c:pt idx="5">
                  <c:v>8.1695377008309524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8.6690705751006973</c:v>
                </c:pt>
                <c:pt idx="2">
                  <c:v>8.8002875002820868</c:v>
                </c:pt>
                <c:pt idx="3">
                  <c:v>8.8299169615021267</c:v>
                </c:pt>
                <c:pt idx="6">
                  <c:v>8.2452655547575251</c:v>
                </c:pt>
                <c:pt idx="7">
                  <c:v>8.4492168685186826</c:v>
                </c:pt>
                <c:pt idx="8">
                  <c:v>8.1295746284202792</c:v>
                </c:pt>
                <c:pt idx="9">
                  <c:v>8.4623528030964916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8.6126227338641623</c:v>
                </c:pt>
                <c:pt idx="1">
                  <c:v>8.8303608704295229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8.0064923803414647</c:v>
                </c:pt>
                <c:pt idx="2">
                  <c:v>8.258398174332493</c:v>
                </c:pt>
                <c:pt idx="3">
                  <c:v>8.0837728316171784</c:v>
                </c:pt>
                <c:pt idx="6">
                  <c:v>7.8503548834816028</c:v>
                </c:pt>
                <c:pt idx="7">
                  <c:v>7.7586437805993356</c:v>
                </c:pt>
                <c:pt idx="8">
                  <c:v>7.2904951792740471</c:v>
                </c:pt>
                <c:pt idx="9">
                  <c:v>7.5750074338190174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2">
                  <c:v>7.630762977703335</c:v>
                </c:pt>
                <c:pt idx="3">
                  <c:v>7.8966997244645549</c:v>
                </c:pt>
                <c:pt idx="4">
                  <c:v>7.2622715875164641</c:v>
                </c:pt>
                <c:pt idx="5">
                  <c:v>7.9079525291036576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2">
                  <c:v>7.1607661970486012</c:v>
                </c:pt>
                <c:pt idx="3">
                  <c:v>7.1520235254829458</c:v>
                </c:pt>
                <c:pt idx="4">
                  <c:v>6.6683655358171876</c:v>
                </c:pt>
                <c:pt idx="5">
                  <c:v>6.5878765392390219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6.6581639720883352</c:v>
                </c:pt>
                <c:pt idx="1">
                  <c:v>6.3013186031806523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2">
                  <c:v>6.5384100193495307</c:v>
                </c:pt>
                <c:pt idx="3">
                  <c:v>6.605966405546849</c:v>
                </c:pt>
                <c:pt idx="4">
                  <c:v>6.904605510542777</c:v>
                </c:pt>
                <c:pt idx="5">
                  <c:v>6.6418347019029929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7.0703843534211694</c:v>
                </c:pt>
                <c:pt idx="1">
                  <c:v>7.2261124687291884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5.1345629099484453</c:v>
                </c:pt>
                <c:pt idx="1">
                  <c:v>5.2577908310274877</c:v>
                </c:pt>
                <c:pt idx="2">
                  <c:v>5.2017830087187011</c:v>
                </c:pt>
                <c:pt idx="5">
                  <c:v>5.1730060251326169</c:v>
                </c:pt>
                <c:pt idx="6">
                  <c:v>5.3791731448803768</c:v>
                </c:pt>
                <c:pt idx="7">
                  <c:v>5.7925645292191827</c:v>
                </c:pt>
                <c:pt idx="8">
                  <c:v>6.2266305354177076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5.9033306055471444</c:v>
                </c:pt>
                <c:pt idx="1">
                  <c:v>5.7736035609180956</c:v>
                </c:pt>
                <c:pt idx="2">
                  <c:v>6.0096655045413661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0.16936413378831272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0.5555525985753631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0.15488391087938869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1.616965970364201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0.1548839108793878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0.55555259857536221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9.6556168837182099E-2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7.0949812688442169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0.8318965517241379</c:v>
                </c:pt>
                <c:pt idx="1">
                  <c:v>4.3103448275862068E-3</c:v>
                </c:pt>
                <c:pt idx="2">
                  <c:v>2.1551724137931039E-2</c:v>
                </c:pt>
                <c:pt idx="3">
                  <c:v>3.017241379310345E-2</c:v>
                </c:pt>
                <c:pt idx="4">
                  <c:v>0.1120689655172414</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0.42450899438628475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0.83098712070351155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0.23167299635536143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2.418633086109538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0.16143833817797137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8.997247033144923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0.31464297978591826</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0.50241465894509751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0.14006945059765563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1.4623051149605155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0.14006945059765563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0.12303671409095251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7.3619185470375932</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0.27999259131672005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0.30610081208179096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8.5338617837736663E-2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0.89092301594186907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8.5338617837736663E-2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1.3667902755527095E-2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8.8327022106583897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0.17445760681156486</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0.28629533193609902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7.9816998049304644E-2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0.83327809176289236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7.9816998049304644E-2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0.22785834621516443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8.7200356156151475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1.2731577479942038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0.46033934099882234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0.12833916653143884</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1.3398426199855171</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0.12833916653143973</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0.46033934099882323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5.9472650392107695E-2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6.8626689276436004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0.2320675105485232</c:v>
                </c:pt>
                <c:pt idx="1">
                  <c:v>1.2658227848101271E-2</c:v>
                </c:pt>
                <c:pt idx="2">
                  <c:v>0.4472573839662447</c:v>
                </c:pt>
                <c:pt idx="3">
                  <c:v>8.4388185654008435E-2</c:v>
                </c:pt>
                <c:pt idx="4">
                  <c:v>2.5316455696202531E-2</c:v>
                </c:pt>
                <c:pt idx="5">
                  <c:v>0.1983122362869198</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0.78611793584863143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0.46916196465870108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0.13079884804523978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1.3655213446714214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0.13079884804523978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0.25402122240597791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7.8357403677875697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0.4465866594693173</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0.46078090065406396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0.12846227006198951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1.3411278033115259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0.12846227006198951</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7.5922186339539621E-2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8.1242368776602198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0.4828364059415744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0.1996482646035016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5.5660443496023504E-2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0.5810871027045259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5.5660443496023504E-2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9.913298486734945E-2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9.0097671302707436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0.42732941499746335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0.59398549184919069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0.16559871417960714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1.7288269907712301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0.16559871417960714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0.59398549184919069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0.16610436072917167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6.6063798725374623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0.25775557715970887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0.27454192662275467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7.6540236522584237E-2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0.79906916811406248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7.6540236522584237E-2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0.14599550459316291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8.547663437068751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0.34998297457624616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0.10003446757588996</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1.044345594163584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0.10003446757588996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0.23911752512463735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7.7800445545852792</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0.10642704462081198</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0.33181242559586011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9.2506823451914855E-2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0.96575806162794109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9.2506823451914855E-2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0.12474539557419284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8.5170836477383567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0.82888914135182645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0.39303881750206315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0.10957628375465411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1.1439607960843858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0.10957628375465411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0.25095865421878116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9.0164255896541583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0.62554562087180798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0.24288267786789675</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6.7713874670923602E-2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0.70692320747022919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6.7713874670923602E-2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5.8851969666100956E-2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8.8078603942512963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0.17372881355932199</c:v>
                </c:pt>
                <c:pt idx="1">
                  <c:v>8.4745762711864406E-3</c:v>
                </c:pt>
                <c:pt idx="2">
                  <c:v>0.24576271186440679</c:v>
                </c:pt>
                <c:pt idx="3">
                  <c:v>6.3559322033898302E-2</c:v>
                </c:pt>
                <c:pt idx="4">
                  <c:v>0</c:v>
                </c:pt>
                <c:pt idx="5">
                  <c:v>0.43220338983050849</c:v>
                </c:pt>
                <c:pt idx="6">
                  <c:v>2.1186440677966101E-2</c:v>
                </c:pt>
                <c:pt idx="7">
                  <c:v>1.271186440677966E-2</c:v>
                </c:pt>
                <c:pt idx="8">
                  <c:v>4.2372881355932188E-2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8.027314320176071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0.10249350374210309</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0.37562391238162363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0.10472113841006525</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1.0932737701770563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0.10472113841006525</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0.22278798454905235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8.3096546037456438</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9.4658033760942395E-2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0.42951151975756741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0.11974460045438473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1.2501165742152223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0.11974460045438384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0.37513216834766183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7.7739855299078702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1.1792377683268569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0.56072219978341842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0.1563251570455364</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1.6320123750704596</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0.1563251570455364</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0.5024741043518528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7.5053350642495342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0.814961209884145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0.25791274418455323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7.1904144787328761E-2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0.75066903068962532</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7.1904144787328761E-2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5.3522940475048131E-2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9.0601046657061719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0.66758062003968988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0.40662476354202592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0.11336394393491744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1.1835034289118749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0.11336394393491744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0.4045412352041371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7.4874917372711431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8.1686690693291837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6.3291139240506333E-2</c:v>
                </c:pt>
                <c:pt idx="2">
                  <c:v>0.20253164556962031</c:v>
                </c:pt>
                <c:pt idx="3">
                  <c:v>0.35021097046413502</c:v>
                </c:pt>
                <c:pt idx="4">
                  <c:v>0.38396624472573831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0.22387990805261637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0.31416688807658844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8.7587379518858199E-2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0.91439976761471087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8.7587379518858199E-2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0.25891001643008593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8.0131028862646172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0.5935557830735112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0.41343736170405165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0.11526324536792387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1.2033318653659757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0.11526324536792387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0.41343736170405343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5.1293575388587698E-2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8.0245272223633144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0.10626849549333528</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0.5178629496995768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0.14437631856045741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1.5072682030899536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0.14437631856045741</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0.5178629496995768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3.1889776161799332E-2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6.5179683999704947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0.29045398419548185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0.24027498822680293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6.6986870295446366E-2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0.69933338533326506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6.6986870295446366E-2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0.15267048771696956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8.7745423764825752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0.52591116963720719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0.25190524259311076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7.0229298258874806E-2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0.73318387147124753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7.0229298258874806E-2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0.15380267365658895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9.0173718948572752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0.63562480567490187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0.26047403506870115</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7.2618213536269849E-2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0.75812380672791946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7.2618213536269849E-2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0.26047403506870026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9.1147325118498657E-2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8.5862621023647225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0.28263294212719359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0.19774049392208326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5.5128571293542095E-2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0.57553443266208149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5.5128571293542095E-2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0.19774049392208326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2.6002898237642569E-4</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9.1170871473996229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0.16700760109777679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0.34761186515877096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9.6911589077134153E-2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1.0117431874100262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9.6911589077134153E-2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0.19459279602391177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8.2079112166099755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0.69950838299302109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0.26694289997305631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7.4421684706967639E-2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0.77695178889207028</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7.4421684706967639E-2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0.10162931918760165</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8.540489377723917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0.48861185094480053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0.31335238009593702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8.7360300783542399E-2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0.91202909795952181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8.7360300783544176E-2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0.31335238009593525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0.10351825819518368</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7.9371503625972926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0.32384403451325561</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0.43197785056874238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0.12043219504495362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1.2572949638106587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0.12043219504495273</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0.43197785056874327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0.2052034457054539</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6.9336627002393261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0.70179856276506936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0.30737212689660698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8.5693050903088874E-2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0.89462324666430248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8.5693050903088874E-2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0.16619238761067834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8.3539531450770763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7.5965669741537214</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0.37686096439956618</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0.36522527329196564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0.10182207557756495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1.0630079671024362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0.10182207557756406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0.36522527329196564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1.1343379741326487E-3</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7.5725988378238087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0.51601982895660026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0.51574698896348625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0.14378640452727076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1.501109584601517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0.14378640452727076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0.51574698896348536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3.4121407152998273E-3</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7.0446215774569882</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0.61450692397479845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0.5507158488848507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0.15353546122775619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1.6028883480530345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0.15353546122775796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0.55071584888484981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0.14780223817184535</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6.2189897713639111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0.79817712078713843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0.42552334093897048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0.11863272601748154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1.2385087634517831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0.11863272601748065</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0.42552334093897137</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0.11583754204427343</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7.9746491993289634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0.22844827586206901</c:v>
                </c:pt>
                <c:pt idx="1">
                  <c:v>0.24568965517241381</c:v>
                </c:pt>
                <c:pt idx="2">
                  <c:v>0.5818965517241379</c:v>
                </c:pt>
                <c:pt idx="3">
                  <c:v>1.7241379310344831E-2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0.86837233281396919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1.4980145777836582</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0.4176352643412109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4.3600526783551379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0.4176352643412109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1.4063772647801898E-2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8.546912562403687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0.56046118009103907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0.31992709846900258</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8.9193283109902488E-2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0.93116517238566487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8.91932831099016E-2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0.30299498892927801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8.2216298965449681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8.1347425826686006</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0.46601470521637989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0.13862146545626697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1.4471883563125481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0.13862146545626786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9.2670791283884668E-2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7.5048935158700916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0.1968419354096671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9.9713407455880088E-2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1.0409937722374067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9.9713407455880088E-2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0.19518790737677527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8.7645916494671088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0.17889908256880729</c:v>
                </c:pt>
                <c:pt idx="1">
                  <c:v>0.82110091743119251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0.45361683259575969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0.75941169688883559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0.21171830333134434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2.2103089329699221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0.21171830333134345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0.19976967546721625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7.6069435497818416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0.1042100855895578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0.99619335916493146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0.27773126046967533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2.8994748036517013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0.27773126046967533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0.15444693814099075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4.2110358481742276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5.882774313345962E-2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0.44550352925846592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0.12420305313856161</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1.2966621852464781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0.12420305313856161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0.10509053403244017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8.0918166813095631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0.3500029831554663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0.47503618427585081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0.13243653655574494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1.3826185794746264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0.13243653655574406</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0.23240311101448086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8.0011147291480462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6.3360591324464366E-2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0.44369539116305567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0.12369895775615092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1.1697505571027094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8.8303608704295229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0.2469967877381718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0.14279673841735985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1.4907776113664504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0.14279673841735985</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7.3537325942417908E-2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7.5750074338190174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0.15442687252653542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0.13540556103891799</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1.4136147722180326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0.13540556103891888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3.6325985333242272E-2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8.1695377008309524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0.21256721432724657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0.10506209196564775</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1.096833276737275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0.10506209196564775</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0.13606272964144317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8.4623528030964916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0.32177589806110962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0.17515466238297339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1.828589729016131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0.1751546623829725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0.37954533129250301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6.3013186031806523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0.58595580375671386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0.16669810871853219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1.7403045131772217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0.16669810871853219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0.11584335465268047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6.6418347019029929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0.51271186440677974</c:v>
                </c:pt>
                <c:pt idx="1">
                  <c:v>0.48305084745762711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0.43367509727974429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0.58429301868511896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0.16289652512749075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1.7006165219242471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0.13244600669817252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7.9079525291036576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0.58370324092800363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0.17012103773073672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1.7760394045567311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0.17012103773073761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0.13187956862489258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6.5878765392390219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0.30032894859101322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0.50236441260812637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0.14005544229457634</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1.4621588702714838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0.14005544229457634</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0.25994505634436393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7.2261124687291884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0.42081161015167101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0.22203010985528415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2.3179627244291163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0.22203010985528593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0.79639908233033285</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5.9360157695479643E-2</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6.2266305354177076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0.14613434524969104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0.78457351908542883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0.2187332312367376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2.2835437812067578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0.2187332312367376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0.48225574890883038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4.1122537551492213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0.17510504516485348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0.13364648492237219</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1.3952502680962908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0.13364648492237308</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0.18671061312058868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8.0511108492357355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0.38424594226268916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0.19948812545058914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2.0198766178844583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7.1586803307619373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5119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4830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4830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R1H | Barts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Barts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59980019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20130031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72665727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50265662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65474494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51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6441496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4741845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7602815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0355532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0557911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9219557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0724819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577639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0749906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2822987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6599133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345112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752117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6649204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741021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8838550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5324263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1144713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780609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1604980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8813481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5770671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049743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7661257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6018971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0276646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1044012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2086049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5113497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9850086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0637400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688998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4118459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7831142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8239834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2806975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29851427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55384010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1231815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5178562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3436453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2029853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71790339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0223619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37490439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2594275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2863163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Barts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noProof="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a:solidFill>
                  <a:prstClr val="black"/>
                </a:solidFill>
                <a:latin typeface="Arial"/>
              </a:rPr>
              <a:t>Left alone by midwives or doctors at a time when it worried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the advice needed when they contacted the triage line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Barts Health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3701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6795537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5693903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07773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78682971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2349292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3072180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75352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0737045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09795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489784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17161282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86793028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95138060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9438615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6524045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541674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11406739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34467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4362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7363374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3911195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9505858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953549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1468502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7048175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2756616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7913265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53797348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9647588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850671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713702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991536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474531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2293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288517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5595931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1395724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0318990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7744015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88565250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2592355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2280637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258650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512084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27582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27299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4068851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251193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5002073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1634480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2264362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0341350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7353922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69655274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6816625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2711332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6266813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1428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2260487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6411617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5969594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7380716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588457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62784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98538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10857421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5225963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3842185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0258708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0269142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1478249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928261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6144079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38857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2213550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53375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45174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25351135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6954521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3206299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52315213"/>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8454749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10968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22028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77412057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744746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50729700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7209160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6730350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0264454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1887080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1643916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5716921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3485096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2290385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6481376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18630791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2289760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4306563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7398237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7370259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4090978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081482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524284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34450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11822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57912971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6630522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430381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0288528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2622565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0421905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29586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99699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99805686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934500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6436653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6984041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6108055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7175649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9383839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5726420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0678073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3871159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6444892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8796857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0600230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159710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8682013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1828625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7017851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97821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718680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9754672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5745225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930869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8873521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3708713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6854782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01183815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2715888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483038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5504793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875824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6333861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1214387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484313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397312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8952316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262525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756382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5705678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9196097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7386857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38630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1900920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829817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1612460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199974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44468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5748420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2360380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3735446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9878392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1407800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17544363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85727289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0236517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5558744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1530088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8965290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051921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2960550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9675923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5243715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61208349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60179836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88614695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25511395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23805760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5077360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82162797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607940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1118438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8774096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741063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0716313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8249355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5823813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39840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1319890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8543112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2885431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160131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0444213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8135417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1170009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603474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9427949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9313041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6645793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2822266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4758224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3138911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6850728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1815221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323242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3906029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5769806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0107809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2386028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6987189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853623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5497686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16865</Words>
  <Application>Microsoft Office PowerPoint</Application>
  <PresentationFormat>Widescreen</PresentationFormat>
  <Paragraphs>1959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Barts Health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